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383625" cy="30275213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 snapToGrid="0">
      <p:cViewPr>
        <p:scale>
          <a:sx n="21" d="100"/>
          <a:sy n="21" d="100"/>
        </p:scale>
        <p:origin x="-2227" y="187"/>
      </p:cViewPr>
      <p:guideLst>
        <p:guide orient="horz" pos="9535"/>
        <p:guide pos="67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白木裕斗" userId="0f570fa5b5f7f3a1" providerId="LiveId" clId="{AF131DEE-258E-412C-8270-9087BDAB268C}"/>
    <pc:docChg chg="undo custSel modSld">
      <pc:chgData name="白木裕斗" userId="0f570fa5b5f7f3a1" providerId="LiveId" clId="{AF131DEE-258E-412C-8270-9087BDAB268C}" dt="2018-02-08T14:39:46.697" v="1353" actId="20577"/>
      <pc:docMkLst>
        <pc:docMk/>
      </pc:docMkLst>
      <pc:sldChg chg="addSp delSp modSp">
        <pc:chgData name="白木裕斗" userId="0f570fa5b5f7f3a1" providerId="LiveId" clId="{AF131DEE-258E-412C-8270-9087BDAB268C}" dt="2018-02-08T14:39:46.697" v="1353" actId="20577"/>
        <pc:sldMkLst>
          <pc:docMk/>
          <pc:sldMk cId="2312594923" sldId="256"/>
        </pc:sldMkLst>
        <pc:spChg chg="add mod">
          <ac:chgData name="白木裕斗" userId="0f570fa5b5f7f3a1" providerId="LiveId" clId="{AF131DEE-258E-412C-8270-9087BDAB268C}" dt="2018-02-08T14:38:55.925" v="1352" actId="14100"/>
          <ac:spMkLst>
            <pc:docMk/>
            <pc:sldMk cId="2312594923" sldId="256"/>
            <ac:spMk id="2" creationId="{85FE9C7A-90C9-4F50-B0E6-1980E3B5D579}"/>
          </ac:spMkLst>
        </pc:spChg>
        <pc:spChg chg="add mod topLvl">
          <ac:chgData name="白木裕斗" userId="0f570fa5b5f7f3a1" providerId="LiveId" clId="{AF131DEE-258E-412C-8270-9087BDAB268C}" dt="2018-02-08T14:31:55.739" v="1280" actId="165"/>
          <ac:spMkLst>
            <pc:docMk/>
            <pc:sldMk cId="2312594923" sldId="256"/>
            <ac:spMk id="3" creationId="{ED091E20-3D36-459A-B75E-846E40422266}"/>
          </ac:spMkLst>
        </pc:spChg>
        <pc:spChg chg="add mod topLvl">
          <ac:chgData name="白木裕斗" userId="0f570fa5b5f7f3a1" providerId="LiveId" clId="{AF131DEE-258E-412C-8270-9087BDAB268C}" dt="2018-02-08T14:31:55.739" v="1280" actId="165"/>
          <ac:spMkLst>
            <pc:docMk/>
            <pc:sldMk cId="2312594923" sldId="256"/>
            <ac:spMk id="4" creationId="{E4C9F9B3-3725-4EFD-849C-3B7DA946D45A}"/>
          </ac:spMkLst>
        </pc:spChg>
        <pc:spChg chg="add mod topLvl">
          <ac:chgData name="白木裕斗" userId="0f570fa5b5f7f3a1" providerId="LiveId" clId="{AF131DEE-258E-412C-8270-9087BDAB268C}" dt="2018-02-08T14:31:55.739" v="1280" actId="165"/>
          <ac:spMkLst>
            <pc:docMk/>
            <pc:sldMk cId="2312594923" sldId="256"/>
            <ac:spMk id="5" creationId="{AA17DD30-4C8A-4B71-B358-312EC756D1CF}"/>
          </ac:spMkLst>
        </pc:spChg>
        <pc:spChg chg="add mod topLvl">
          <ac:chgData name="白木裕斗" userId="0f570fa5b5f7f3a1" providerId="LiveId" clId="{AF131DEE-258E-412C-8270-9087BDAB268C}" dt="2018-02-08T14:31:55.739" v="1280" actId="165"/>
          <ac:spMkLst>
            <pc:docMk/>
            <pc:sldMk cId="2312594923" sldId="256"/>
            <ac:spMk id="6" creationId="{30B43634-4345-4D5E-8416-AAA8956EA0D4}"/>
          </ac:spMkLst>
        </pc:spChg>
        <pc:spChg chg="add mod topLvl">
          <ac:chgData name="白木裕斗" userId="0f570fa5b5f7f3a1" providerId="LiveId" clId="{AF131DEE-258E-412C-8270-9087BDAB268C}" dt="2018-02-08T14:31:55.739" v="1280" actId="165"/>
          <ac:spMkLst>
            <pc:docMk/>
            <pc:sldMk cId="2312594923" sldId="256"/>
            <ac:spMk id="7" creationId="{2EB3B93F-758B-4735-AC2B-B7B555494CC8}"/>
          </ac:spMkLst>
        </pc:spChg>
        <pc:spChg chg="add mod topLvl">
          <ac:chgData name="白木裕斗" userId="0f570fa5b5f7f3a1" providerId="LiveId" clId="{AF131DEE-258E-412C-8270-9087BDAB268C}" dt="2018-02-08T14:31:55.739" v="1280" actId="165"/>
          <ac:spMkLst>
            <pc:docMk/>
            <pc:sldMk cId="2312594923" sldId="256"/>
            <ac:spMk id="8" creationId="{A91DD648-5562-4BAB-8AF3-F644DBDFE3D6}"/>
          </ac:spMkLst>
        </pc:spChg>
        <pc:spChg chg="add mod topLvl">
          <ac:chgData name="白木裕斗" userId="0f570fa5b5f7f3a1" providerId="LiveId" clId="{AF131DEE-258E-412C-8270-9087BDAB268C}" dt="2018-02-08T14:31:55.739" v="1280" actId="165"/>
          <ac:spMkLst>
            <pc:docMk/>
            <pc:sldMk cId="2312594923" sldId="256"/>
            <ac:spMk id="9" creationId="{468D461A-DE4B-40E9-9BED-AF2DB2C08063}"/>
          </ac:spMkLst>
        </pc:spChg>
        <pc:spChg chg="add mod ord topLvl">
          <ac:chgData name="白木裕斗" userId="0f570fa5b5f7f3a1" providerId="LiveId" clId="{AF131DEE-258E-412C-8270-9087BDAB268C}" dt="2018-02-08T14:32:02.373" v="1281" actId="165"/>
          <ac:spMkLst>
            <pc:docMk/>
            <pc:sldMk cId="2312594923" sldId="256"/>
            <ac:spMk id="10" creationId="{7A9BDD06-83A1-4827-BB77-7C68BED46BAA}"/>
          </ac:spMkLst>
        </pc:spChg>
        <pc:spChg chg="add mod topLvl">
          <ac:chgData name="白木裕斗" userId="0f570fa5b5f7f3a1" providerId="LiveId" clId="{AF131DEE-258E-412C-8270-9087BDAB268C}" dt="2018-02-08T14:31:55.739" v="1280" actId="165"/>
          <ac:spMkLst>
            <pc:docMk/>
            <pc:sldMk cId="2312594923" sldId="256"/>
            <ac:spMk id="11" creationId="{6D700D22-20E7-433A-89EF-F3842BB5E71C}"/>
          </ac:spMkLst>
        </pc:spChg>
        <pc:spChg chg="add mod">
          <ac:chgData name="白木裕斗" userId="0f570fa5b5f7f3a1" providerId="LiveId" clId="{AF131DEE-258E-412C-8270-9087BDAB268C}" dt="2018-02-08T14:18:46.306" v="991" actId="1076"/>
          <ac:spMkLst>
            <pc:docMk/>
            <pc:sldMk cId="2312594923" sldId="256"/>
            <ac:spMk id="12" creationId="{7EC7C7B4-5C1D-402C-841D-4BCE5BB13180}"/>
          </ac:spMkLst>
        </pc:spChg>
        <pc:spChg chg="add mod topLvl">
          <ac:chgData name="白木裕斗" userId="0f570fa5b5f7f3a1" providerId="LiveId" clId="{AF131DEE-258E-412C-8270-9087BDAB268C}" dt="2018-02-08T14:31:55.739" v="1280" actId="165"/>
          <ac:spMkLst>
            <pc:docMk/>
            <pc:sldMk cId="2312594923" sldId="256"/>
            <ac:spMk id="14" creationId="{48F70BE0-72C5-4DA5-80B0-6E48AEE5A057}"/>
          </ac:spMkLst>
        </pc:spChg>
        <pc:spChg chg="add mod topLvl">
          <ac:chgData name="白木裕斗" userId="0f570fa5b5f7f3a1" providerId="LiveId" clId="{AF131DEE-258E-412C-8270-9087BDAB268C}" dt="2018-02-08T14:31:55.739" v="1280" actId="165"/>
          <ac:spMkLst>
            <pc:docMk/>
            <pc:sldMk cId="2312594923" sldId="256"/>
            <ac:spMk id="15" creationId="{20AFED45-2AF3-404F-815B-A0F0D044A4B1}"/>
          </ac:spMkLst>
        </pc:spChg>
        <pc:spChg chg="add mod topLvl">
          <ac:chgData name="白木裕斗" userId="0f570fa5b5f7f3a1" providerId="LiveId" clId="{AF131DEE-258E-412C-8270-9087BDAB268C}" dt="2018-02-08T14:35:26.446" v="1328" actId="14100"/>
          <ac:spMkLst>
            <pc:docMk/>
            <pc:sldMk cId="2312594923" sldId="256"/>
            <ac:spMk id="16" creationId="{87A7BEA5-3E32-4164-970A-A90710553468}"/>
          </ac:spMkLst>
        </pc:spChg>
        <pc:spChg chg="add mod topLvl">
          <ac:chgData name="白木裕斗" userId="0f570fa5b5f7f3a1" providerId="LiveId" clId="{AF131DEE-258E-412C-8270-9087BDAB268C}" dt="2018-02-08T14:35:50.477" v="1345" actId="14100"/>
          <ac:spMkLst>
            <pc:docMk/>
            <pc:sldMk cId="2312594923" sldId="256"/>
            <ac:spMk id="17" creationId="{274F6966-61AE-4C14-B08C-E748B5F0F49E}"/>
          </ac:spMkLst>
        </pc:spChg>
        <pc:spChg chg="add mod topLvl">
          <ac:chgData name="白木裕斗" userId="0f570fa5b5f7f3a1" providerId="LiveId" clId="{AF131DEE-258E-412C-8270-9087BDAB268C}" dt="2018-02-08T14:39:46.697" v="1353" actId="20577"/>
          <ac:spMkLst>
            <pc:docMk/>
            <pc:sldMk cId="2312594923" sldId="256"/>
            <ac:spMk id="18" creationId="{90DCB966-D282-49E9-99F7-5BFC1AA3AB1B}"/>
          </ac:spMkLst>
        </pc:spChg>
        <pc:spChg chg="add mod topLvl">
          <ac:chgData name="白木裕斗" userId="0f570fa5b5f7f3a1" providerId="LiveId" clId="{AF131DEE-258E-412C-8270-9087BDAB268C}" dt="2018-02-08T14:32:32.455" v="1286" actId="20577"/>
          <ac:spMkLst>
            <pc:docMk/>
            <pc:sldMk cId="2312594923" sldId="256"/>
            <ac:spMk id="19" creationId="{9DF90B91-2076-4175-8542-CF108E1F597C}"/>
          </ac:spMkLst>
        </pc:spChg>
        <pc:spChg chg="add mod">
          <ac:chgData name="白木裕斗" userId="0f570fa5b5f7f3a1" providerId="LiveId" clId="{AF131DEE-258E-412C-8270-9087BDAB268C}" dt="2018-02-08T14:19:38.692" v="1007" actId="1076"/>
          <ac:spMkLst>
            <pc:docMk/>
            <pc:sldMk cId="2312594923" sldId="256"/>
            <ac:spMk id="21" creationId="{6DFCCA71-6A59-4AC3-A40C-6ECDD3D05B66}"/>
          </ac:spMkLst>
        </pc:spChg>
        <pc:grpChg chg="add del mod topLvl">
          <ac:chgData name="白木裕斗" userId="0f570fa5b5f7f3a1" providerId="LiveId" clId="{AF131DEE-258E-412C-8270-9087BDAB268C}" dt="2018-02-08T14:32:02.373" v="1281" actId="165"/>
          <ac:grpSpMkLst>
            <pc:docMk/>
            <pc:sldMk cId="2312594923" sldId="256"/>
            <ac:grpSpMk id="22" creationId="{EC191E7E-67D1-484D-9820-6461E682EAC2}"/>
          </ac:grpSpMkLst>
        </pc:grpChg>
        <pc:grpChg chg="add del mod">
          <ac:chgData name="白木裕斗" userId="0f570fa5b5f7f3a1" providerId="LiveId" clId="{AF131DEE-258E-412C-8270-9087BDAB268C}" dt="2018-02-08T14:31:55.739" v="1280" actId="165"/>
          <ac:grpSpMkLst>
            <pc:docMk/>
            <pc:sldMk cId="2312594923" sldId="256"/>
            <ac:grpSpMk id="23" creationId="{4892DE08-BDBD-4727-B629-FC78EB00EA16}"/>
          </ac:grpSpMkLst>
        </pc:grpChg>
        <pc:grpChg chg="add del mod">
          <ac:chgData name="白木裕斗" userId="0f570fa5b5f7f3a1" providerId="LiveId" clId="{AF131DEE-258E-412C-8270-9087BDAB268C}" dt="2018-02-08T14:31:55.739" v="1280" actId="165"/>
          <ac:grpSpMkLst>
            <pc:docMk/>
            <pc:sldMk cId="2312594923" sldId="256"/>
            <ac:grpSpMk id="24" creationId="{5F037DB4-8A62-4B3E-9573-8F7D90FE7AA9}"/>
          </ac:grpSpMkLst>
        </pc:grpChg>
        <pc:grpChg chg="add del mod">
          <ac:chgData name="白木裕斗" userId="0f570fa5b5f7f3a1" providerId="LiveId" clId="{AF131DEE-258E-412C-8270-9087BDAB268C}" dt="2018-02-08T14:31:55.739" v="1280" actId="165"/>
          <ac:grpSpMkLst>
            <pc:docMk/>
            <pc:sldMk cId="2312594923" sldId="256"/>
            <ac:grpSpMk id="25" creationId="{FE807771-21BE-4055-9208-6DC5B172086B}"/>
          </ac:grpSpMkLst>
        </pc:grpChg>
        <pc:grpChg chg="add del mod">
          <ac:chgData name="白木裕斗" userId="0f570fa5b5f7f3a1" providerId="LiveId" clId="{AF131DEE-258E-412C-8270-9087BDAB268C}" dt="2018-02-08T14:31:55.739" v="1280" actId="165"/>
          <ac:grpSpMkLst>
            <pc:docMk/>
            <pc:sldMk cId="2312594923" sldId="256"/>
            <ac:grpSpMk id="26" creationId="{E4EBE8E9-0254-42C5-B509-746B4412E821}"/>
          </ac:grpSpMkLst>
        </pc:grpChg>
        <pc:grpChg chg="add del mod">
          <ac:chgData name="白木裕斗" userId="0f570fa5b5f7f3a1" providerId="LiveId" clId="{AF131DEE-258E-412C-8270-9087BDAB268C}" dt="2018-02-08T14:31:55.739" v="1280" actId="165"/>
          <ac:grpSpMkLst>
            <pc:docMk/>
            <pc:sldMk cId="2312594923" sldId="256"/>
            <ac:grpSpMk id="27" creationId="{433CCC0C-E480-4167-B110-372D5C8077EF}"/>
          </ac:grpSpMkLst>
        </pc:grpChg>
        <pc:grpChg chg="add del mod">
          <ac:chgData name="白木裕斗" userId="0f570fa5b5f7f3a1" providerId="LiveId" clId="{AF131DEE-258E-412C-8270-9087BDAB268C}" dt="2018-02-08T14:31:55.739" v="1280" actId="165"/>
          <ac:grpSpMkLst>
            <pc:docMk/>
            <pc:sldMk cId="2312594923" sldId="256"/>
            <ac:grpSpMk id="28" creationId="{B186EF50-26AE-4F26-8AB6-377448643E65}"/>
          </ac:grpSpMkLst>
        </pc:grpChg>
        <pc:picChg chg="add mod topLvl">
          <ac:chgData name="白木裕斗" userId="0f570fa5b5f7f3a1" providerId="LiveId" clId="{AF131DEE-258E-412C-8270-9087BDAB268C}" dt="2018-02-08T14:33:43.361" v="1301" actId="12789"/>
          <ac:picMkLst>
            <pc:docMk/>
            <pc:sldMk cId="2312594923" sldId="256"/>
            <ac:picMk id="1026" creationId="{58C3547C-69D8-4C37-8762-66BCA4886F26}"/>
          </ac:picMkLst>
        </pc:picChg>
        <pc:picChg chg="add mod topLvl">
          <ac:chgData name="白木裕斗" userId="0f570fa5b5f7f3a1" providerId="LiveId" clId="{AF131DEE-258E-412C-8270-9087BDAB268C}" dt="2018-02-08T14:33:59.901" v="1305" actId="14100"/>
          <ac:picMkLst>
            <pc:docMk/>
            <pc:sldMk cId="2312594923" sldId="256"/>
            <ac:picMk id="1028" creationId="{414D3134-74FB-469E-9CD2-40F1CA0C1A41}"/>
          </ac:picMkLst>
        </pc:picChg>
        <pc:cxnChg chg="add mod">
          <ac:chgData name="白木裕斗" userId="0f570fa5b5f7f3a1" providerId="LiveId" clId="{AF131DEE-258E-412C-8270-9087BDAB268C}" dt="2018-02-08T14:15:39.622" v="957" actId="12788"/>
          <ac:cxnSpMkLst>
            <pc:docMk/>
            <pc:sldMk cId="2312594923" sldId="256"/>
            <ac:cxnSpMk id="20" creationId="{C36BD644-CA67-45F7-9A13-543816987793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1D70-5F7E-4022-A5A5-ADC115083A2E}" type="datetimeFigureOut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D817-4EE7-427D-B183-55D57EE820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5870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1D70-5F7E-4022-A5A5-ADC115083A2E}" type="datetimeFigureOut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D817-4EE7-427D-B183-55D57EE820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5488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1D70-5F7E-4022-A5A5-ADC115083A2E}" type="datetimeFigureOut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D817-4EE7-427D-B183-55D57EE820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6502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1D70-5F7E-4022-A5A5-ADC115083A2E}" type="datetimeFigureOut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D817-4EE7-427D-B183-55D57EE820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0222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1D70-5F7E-4022-A5A5-ADC115083A2E}" type="datetimeFigureOut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D817-4EE7-427D-B183-55D57EE820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0508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1D70-5F7E-4022-A5A5-ADC115083A2E}" type="datetimeFigureOut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D817-4EE7-427D-B183-55D57EE820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4926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1D70-5F7E-4022-A5A5-ADC115083A2E}" type="datetimeFigureOut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D817-4EE7-427D-B183-55D57EE820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8845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1D70-5F7E-4022-A5A5-ADC115083A2E}" type="datetimeFigureOut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D817-4EE7-427D-B183-55D57EE820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4777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1D70-5F7E-4022-A5A5-ADC115083A2E}" type="datetimeFigureOut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D817-4EE7-427D-B183-55D57EE820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4486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1D70-5F7E-4022-A5A5-ADC115083A2E}" type="datetimeFigureOut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D817-4EE7-427D-B183-55D57EE820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0917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1D70-5F7E-4022-A5A5-ADC115083A2E}" type="datetimeFigureOut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D817-4EE7-427D-B183-55D57EE820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3866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81D70-5F7E-4022-A5A5-ADC115083A2E}" type="datetimeFigureOut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0D817-4EE7-427D-B183-55D57EE820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4910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kumimoji="1"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kumimoji="1"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図 41">
            <a:extLst>
              <a:ext uri="{FF2B5EF4-FFF2-40B4-BE49-F238E27FC236}">
                <a16:creationId xmlns:a16="http://schemas.microsoft.com/office/drawing/2014/main" xmlns="" id="{22C29BD1-04E4-47BD-9F10-A7253C5F81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6976" y="27851687"/>
            <a:ext cx="9746985" cy="2012600"/>
          </a:xfrm>
          <a:prstGeom prst="rect">
            <a:avLst/>
          </a:prstGeom>
        </p:spPr>
      </p:pic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xmlns="" id="{48F70BE0-72C5-4DA5-80B0-6E48AEE5A057}"/>
              </a:ext>
            </a:extLst>
          </p:cNvPr>
          <p:cNvSpPr txBox="1"/>
          <p:nvPr/>
        </p:nvSpPr>
        <p:spPr>
          <a:xfrm>
            <a:off x="15983625" y="-31326"/>
            <a:ext cx="5400000" cy="9000000"/>
          </a:xfrm>
          <a:prstGeom prst="rect">
            <a:avLst/>
          </a:prstGeom>
          <a:solidFill>
            <a:schemeClr val="accent4"/>
          </a:solidFill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eaVert" wrap="square" rtlCol="0" anchor="ctr" anchorCtr="0">
            <a:normAutofit/>
          </a:bodyPr>
          <a:lstStyle/>
          <a:p>
            <a:pPr algn="ctr"/>
            <a:r>
              <a:rPr kumimoji="1" lang="ja-JP" altLang="en-US" sz="6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教員が取り組んでいる</a:t>
            </a:r>
            <a:endParaRPr kumimoji="1" lang="en-US" altLang="ja-JP" sz="60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6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研究を一言で</a:t>
            </a:r>
            <a:endParaRPr kumimoji="1" lang="en-US" altLang="ja-JP" sz="60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 useBgFill="1">
        <p:nvSpPr>
          <p:cNvPr id="15" name="テキスト ボックス 14">
            <a:extLst>
              <a:ext uri="{FF2B5EF4-FFF2-40B4-BE49-F238E27FC236}">
                <a16:creationId xmlns:a16="http://schemas.microsoft.com/office/drawing/2014/main" xmlns="" id="{20AFED45-2AF3-404F-815B-A0F0D044A4B1}"/>
              </a:ext>
            </a:extLst>
          </p:cNvPr>
          <p:cNvSpPr txBox="1"/>
          <p:nvPr/>
        </p:nvSpPr>
        <p:spPr>
          <a:xfrm>
            <a:off x="6597214" y="10525223"/>
            <a:ext cx="14106747" cy="5632311"/>
          </a:xfrm>
          <a:prstGeom prst="rect">
            <a:avLst/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kumimoji="1" lang="ja-JP" altLang="en-US" sz="3600" dirty="0"/>
              <a:t>３００文字以内で。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xmlns="" id="{30B43634-4345-4D5E-8416-AAA8956EA0D4}"/>
              </a:ext>
            </a:extLst>
          </p:cNvPr>
          <p:cNvSpPr txBox="1"/>
          <p:nvPr/>
        </p:nvSpPr>
        <p:spPr>
          <a:xfrm>
            <a:off x="6597214" y="9376438"/>
            <a:ext cx="1103379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/>
              <a:t>　 どんな環境問題の研究をしていますか？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xmlns="" id="{A8D51A89-1287-4B00-8566-56D451DF3FCB}"/>
              </a:ext>
            </a:extLst>
          </p:cNvPr>
          <p:cNvSpPr txBox="1"/>
          <p:nvPr/>
        </p:nvSpPr>
        <p:spPr>
          <a:xfrm>
            <a:off x="6597214" y="16536878"/>
            <a:ext cx="137268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/>
              <a:t> 　どんな環境問題の卒業研究を指導してきましたか？</a:t>
            </a:r>
          </a:p>
        </p:txBody>
      </p:sp>
      <p:pic>
        <p:nvPicPr>
          <p:cNvPr id="26" name="図 25">
            <a:extLst>
              <a:ext uri="{FF2B5EF4-FFF2-40B4-BE49-F238E27FC236}">
                <a16:creationId xmlns:a16="http://schemas.microsoft.com/office/drawing/2014/main" xmlns="" id="{5C0C339F-6183-4309-8EB1-CB63CECC57F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1579"/>
            <a:ext cx="15970844" cy="8937095"/>
          </a:xfrm>
          <a:prstGeom prst="rect">
            <a:avLst/>
          </a:prstGeom>
          <a:effectLst>
            <a:glow rad="127000">
              <a:schemeClr val="accent2"/>
            </a:glow>
          </a:effectLst>
        </p:spPr>
      </p:pic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xmlns="" id="{6642A509-E59D-46D8-8EE0-63F78DC5CA58}"/>
              </a:ext>
            </a:extLst>
          </p:cNvPr>
          <p:cNvSpPr txBox="1"/>
          <p:nvPr/>
        </p:nvSpPr>
        <p:spPr>
          <a:xfrm>
            <a:off x="6597214" y="17685663"/>
            <a:ext cx="14106747" cy="5632311"/>
          </a:xfrm>
          <a:prstGeom prst="rect">
            <a:avLst/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kumimoji="1" lang="ja-JP" altLang="en-US" sz="3600" dirty="0"/>
              <a:t>３００文字以内で。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xmlns="" id="{B226D0ED-1633-4E52-9A63-CCD286006E21}"/>
              </a:ext>
            </a:extLst>
          </p:cNvPr>
          <p:cNvSpPr txBox="1"/>
          <p:nvPr/>
        </p:nvSpPr>
        <p:spPr>
          <a:xfrm>
            <a:off x="6597214" y="23697318"/>
            <a:ext cx="1103379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/>
              <a:t> 　学科への入学を検討されている方へ一言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xmlns="" id="{61AF8A76-C246-4085-A027-8186302E33C1}"/>
              </a:ext>
            </a:extLst>
          </p:cNvPr>
          <p:cNvSpPr txBox="1"/>
          <p:nvPr/>
        </p:nvSpPr>
        <p:spPr>
          <a:xfrm>
            <a:off x="6597213" y="24846102"/>
            <a:ext cx="14106748" cy="3005585"/>
          </a:xfrm>
          <a:prstGeom prst="rect">
            <a:avLst/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kumimoji="1" lang="ja-JP" altLang="en-US" sz="3600" dirty="0"/>
              <a:t>１２０文字以内で。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xmlns="" id="{50BF394B-0DD9-464A-AE89-8AA56AFB4B4F}"/>
              </a:ext>
            </a:extLst>
          </p:cNvPr>
          <p:cNvSpPr txBox="1"/>
          <p:nvPr/>
        </p:nvSpPr>
        <p:spPr>
          <a:xfrm>
            <a:off x="1709530" y="18757302"/>
            <a:ext cx="399823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/>
              <a:t>全員のアイデアの中から選択して質問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xmlns="" id="{1930BBCD-C87A-412E-BA7B-C6537F80A402}"/>
              </a:ext>
            </a:extLst>
          </p:cNvPr>
          <p:cNvSpPr txBox="1"/>
          <p:nvPr/>
        </p:nvSpPr>
        <p:spPr>
          <a:xfrm>
            <a:off x="812905" y="21190894"/>
            <a:ext cx="4894864" cy="6740307"/>
          </a:xfrm>
          <a:prstGeom prst="rect">
            <a:avLst/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kumimoji="1" lang="ja-JP" altLang="en-US" sz="3600" dirty="0"/>
              <a:t>１２０文字以内で</a:t>
            </a:r>
            <a:endParaRPr kumimoji="1" lang="en-US" altLang="ja-JP" sz="3600" dirty="0"/>
          </a:p>
          <a:p>
            <a:endParaRPr kumimoji="1" lang="ja-JP" altLang="en-US" sz="3600" dirty="0"/>
          </a:p>
          <a:p>
            <a:endParaRPr kumimoji="1" lang="ja-JP" altLang="en-US" sz="3600" dirty="0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xmlns="" id="{09CA3A17-791B-48B9-BD00-C3C3575BE7BE}"/>
              </a:ext>
            </a:extLst>
          </p:cNvPr>
          <p:cNvSpPr txBox="1"/>
          <p:nvPr/>
        </p:nvSpPr>
        <p:spPr>
          <a:xfrm>
            <a:off x="1141808" y="17074331"/>
            <a:ext cx="42370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/>
              <a:t>教員　◯◯◯◯</a:t>
            </a:r>
            <a:r>
              <a:rPr kumimoji="1" lang="ja-JP" altLang="en-US" sz="3200" dirty="0"/>
              <a:t>先生</a:t>
            </a:r>
            <a:endParaRPr kumimoji="1" lang="ja-JP" altLang="en-US" sz="3600" dirty="0"/>
          </a:p>
        </p:txBody>
      </p:sp>
      <p:pic>
        <p:nvPicPr>
          <p:cNvPr id="39" name="図 38">
            <a:extLst>
              <a:ext uri="{FF2B5EF4-FFF2-40B4-BE49-F238E27FC236}">
                <a16:creationId xmlns:a16="http://schemas.microsoft.com/office/drawing/2014/main" xmlns="" id="{BAE0CA1D-3CB7-4915-BBE2-ADD556E4ED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97213" y="9335712"/>
            <a:ext cx="697036" cy="720000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xmlns="" id="{E8BF0A5D-7F6E-40DC-B244-BDEDCF46C6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97213" y="16483911"/>
            <a:ext cx="697036" cy="720000"/>
          </a:xfrm>
          <a:prstGeom prst="rect">
            <a:avLst/>
          </a:prstGeom>
        </p:spPr>
      </p:pic>
      <p:pic>
        <p:nvPicPr>
          <p:cNvPr id="45" name="図 44">
            <a:extLst>
              <a:ext uri="{FF2B5EF4-FFF2-40B4-BE49-F238E27FC236}">
                <a16:creationId xmlns:a16="http://schemas.microsoft.com/office/drawing/2014/main" xmlns="" id="{936E9C91-D17B-4AAD-896B-E942D04BE5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97213" y="23712307"/>
            <a:ext cx="697036" cy="720000"/>
          </a:xfrm>
          <a:prstGeom prst="rect">
            <a:avLst/>
          </a:prstGeom>
        </p:spPr>
      </p:pic>
      <p:pic>
        <p:nvPicPr>
          <p:cNvPr id="47" name="図 46">
            <a:extLst>
              <a:ext uri="{FF2B5EF4-FFF2-40B4-BE49-F238E27FC236}">
                <a16:creationId xmlns:a16="http://schemas.microsoft.com/office/drawing/2014/main" xmlns="" id="{01281AB3-DEAE-4FE4-9F59-4F5CAA2BA9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4947" y="18757301"/>
            <a:ext cx="697036" cy="720000"/>
          </a:xfrm>
          <a:prstGeom prst="rect">
            <a:avLst/>
          </a:prstGeom>
        </p:spPr>
      </p:pic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xmlns="" id="{96C2DE9D-453B-42BB-9770-FA830E267AD1}"/>
              </a:ext>
            </a:extLst>
          </p:cNvPr>
          <p:cNvSpPr txBox="1"/>
          <p:nvPr/>
        </p:nvSpPr>
        <p:spPr>
          <a:xfrm>
            <a:off x="812905" y="7017434"/>
            <a:ext cx="4894864" cy="9720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kumimoji="1" lang="ja-JP" altLang="en-US" sz="3600" dirty="0"/>
              <a:t>教員の写真</a:t>
            </a:r>
            <a:endParaRPr kumimoji="1" lang="en-US" altLang="ja-JP" sz="3600" dirty="0"/>
          </a:p>
          <a:p>
            <a:pPr algn="ctr"/>
            <a:r>
              <a:rPr kumimoji="1" lang="ja-JP" altLang="en-US" sz="3600" dirty="0"/>
              <a:t>（全体像）</a:t>
            </a:r>
            <a:endParaRPr kumimoji="1" lang="en-US" altLang="ja-JP" sz="3600" dirty="0"/>
          </a:p>
          <a:p>
            <a:pPr algn="ctr"/>
            <a:r>
              <a:rPr kumimoji="1" lang="en-US" altLang="ja-JP" sz="3600" dirty="0"/>
              <a:t>27cm×13.6cm</a:t>
            </a:r>
            <a:r>
              <a:rPr kumimoji="1" lang="ja-JP" altLang="en-US" sz="3600" dirty="0"/>
              <a:t>に</a:t>
            </a:r>
            <a:endParaRPr kumimoji="1" lang="en-US" altLang="ja-JP" sz="3600" dirty="0"/>
          </a:p>
          <a:p>
            <a:pPr algn="ctr"/>
            <a:r>
              <a:rPr kumimoji="1" lang="ja-JP" altLang="en-US" sz="3600" dirty="0"/>
              <a:t>トリミングして使用</a:t>
            </a: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xmlns="" id="{855AA91D-916B-407F-9934-20D909C05CA0}"/>
              </a:ext>
            </a:extLst>
          </p:cNvPr>
          <p:cNvSpPr txBox="1"/>
          <p:nvPr/>
        </p:nvSpPr>
        <p:spPr>
          <a:xfrm>
            <a:off x="602492" y="472547"/>
            <a:ext cx="12220012" cy="50167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l"/>
            <a:r>
              <a:rPr kumimoji="1" lang="ja-JP" altLang="en-US" sz="4000" dirty="0">
                <a:solidFill>
                  <a:srgbClr val="FF0000"/>
                </a:solidFill>
              </a:rPr>
              <a:t>研究に関係する写真</a:t>
            </a:r>
            <a:endParaRPr kumimoji="1" lang="en-US" altLang="ja-JP" sz="4000" dirty="0">
              <a:solidFill>
                <a:srgbClr val="FF0000"/>
              </a:solidFill>
            </a:endParaRPr>
          </a:p>
          <a:p>
            <a:pPr algn="l"/>
            <a:r>
              <a:rPr kumimoji="1" lang="ja-JP" altLang="en-US" sz="4000" dirty="0">
                <a:solidFill>
                  <a:srgbClr val="FF0000"/>
                </a:solidFill>
              </a:rPr>
              <a:t>「</a:t>
            </a:r>
            <a:r>
              <a:rPr kumimoji="1" lang="ja-JP" altLang="en-US" sz="4000" dirty="0" err="1">
                <a:solidFill>
                  <a:srgbClr val="FF0000"/>
                </a:solidFill>
              </a:rPr>
              <a:t>ば</a:t>
            </a:r>
            <a:r>
              <a:rPr kumimoji="1" lang="ja-JP" altLang="en-US" sz="4000" dirty="0">
                <a:solidFill>
                  <a:srgbClr val="FF0000"/>
                </a:solidFill>
              </a:rPr>
              <a:t>～</a:t>
            </a:r>
            <a:r>
              <a:rPr kumimoji="1" lang="ja-JP" altLang="en-US" sz="4000" dirty="0" err="1">
                <a:solidFill>
                  <a:srgbClr val="FF0000"/>
                </a:solidFill>
              </a:rPr>
              <a:t>んと</a:t>
            </a:r>
            <a:r>
              <a:rPr kumimoji="1" lang="ja-JP" altLang="en-US" sz="4000" dirty="0">
                <a:solidFill>
                  <a:srgbClr val="FF0000"/>
                </a:solidFill>
              </a:rPr>
              <a:t>目を引く」写真</a:t>
            </a:r>
            <a:endParaRPr kumimoji="1" lang="en-US" altLang="ja-JP" sz="4000" dirty="0">
              <a:solidFill>
                <a:srgbClr val="FF0000"/>
              </a:solidFill>
            </a:endParaRPr>
          </a:p>
          <a:p>
            <a:pPr algn="l"/>
            <a:r>
              <a:rPr kumimoji="1" lang="ja-JP" altLang="en-US" sz="4000" dirty="0">
                <a:solidFill>
                  <a:srgbClr val="FF0000"/>
                </a:solidFill>
              </a:rPr>
              <a:t>（複数の写真の組み合わせも可）</a:t>
            </a:r>
            <a:endParaRPr kumimoji="1" lang="en-US" altLang="ja-JP" sz="4000" dirty="0">
              <a:solidFill>
                <a:srgbClr val="FF0000"/>
              </a:solidFill>
            </a:endParaRPr>
          </a:p>
          <a:p>
            <a:pPr algn="l"/>
            <a:endParaRPr kumimoji="1" lang="en-US" altLang="ja-JP" sz="4000" dirty="0">
              <a:solidFill>
                <a:srgbClr val="FF0000"/>
              </a:solidFill>
            </a:endParaRPr>
          </a:p>
          <a:p>
            <a:pPr marL="742950" indent="-742950" algn="l">
              <a:buFont typeface="+mj-lt"/>
              <a:buAutoNum type="arabicPeriod"/>
            </a:pPr>
            <a:r>
              <a:rPr kumimoji="1" lang="ja-JP" altLang="en-US" sz="4000" dirty="0">
                <a:solidFill>
                  <a:srgbClr val="FF0000"/>
                </a:solidFill>
              </a:rPr>
              <a:t>著作権フリーの写真をいくつか探してくる</a:t>
            </a:r>
            <a:endParaRPr kumimoji="1" lang="en-US" altLang="ja-JP" sz="4000" dirty="0">
              <a:solidFill>
                <a:srgbClr val="FF0000"/>
              </a:solidFill>
            </a:endParaRPr>
          </a:p>
          <a:p>
            <a:pPr marL="742950" indent="-742950" algn="l">
              <a:buFont typeface="+mj-lt"/>
              <a:buAutoNum type="arabicPeriod"/>
            </a:pPr>
            <a:r>
              <a:rPr kumimoji="1" lang="ja-JP" altLang="en-US" sz="4000" dirty="0">
                <a:solidFill>
                  <a:srgbClr val="FF0000"/>
                </a:solidFill>
              </a:rPr>
              <a:t>担当する教員に選んでもらう</a:t>
            </a:r>
            <a:endParaRPr kumimoji="1" lang="en-US" altLang="ja-JP" sz="4000" dirty="0">
              <a:solidFill>
                <a:srgbClr val="FF0000"/>
              </a:solidFill>
            </a:endParaRPr>
          </a:p>
          <a:p>
            <a:pPr algn="l"/>
            <a:r>
              <a:rPr kumimoji="1" lang="en-US" altLang="ja-JP" sz="4000" dirty="0">
                <a:solidFill>
                  <a:srgbClr val="FF0000"/>
                </a:solidFill>
              </a:rPr>
              <a:t>Or</a:t>
            </a:r>
          </a:p>
          <a:p>
            <a:pPr marL="742950" indent="-742950" algn="l">
              <a:buFont typeface="+mj-lt"/>
              <a:buAutoNum type="arabicPeriod"/>
            </a:pPr>
            <a:r>
              <a:rPr kumimoji="1" lang="ja-JP" altLang="en-US" sz="4000" dirty="0">
                <a:solidFill>
                  <a:srgbClr val="FF0000"/>
                </a:solidFill>
              </a:rPr>
              <a:t>担当する教員が使いたい写真があればそれを使う</a:t>
            </a:r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xmlns="" id="{58CBCE68-1E4F-4102-992D-0600C39E7887}"/>
              </a:ext>
            </a:extLst>
          </p:cNvPr>
          <p:cNvSpPr/>
          <p:nvPr/>
        </p:nvSpPr>
        <p:spPr>
          <a:xfrm>
            <a:off x="318052" y="18447026"/>
            <a:ext cx="5844209" cy="9819861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吹き出し: 四角形 53">
            <a:extLst>
              <a:ext uri="{FF2B5EF4-FFF2-40B4-BE49-F238E27FC236}">
                <a16:creationId xmlns:a16="http://schemas.microsoft.com/office/drawing/2014/main" xmlns="" id="{464BFD44-AF7F-41ED-8E24-5F90ECA1E055}"/>
              </a:ext>
            </a:extLst>
          </p:cNvPr>
          <p:cNvSpPr/>
          <p:nvPr/>
        </p:nvSpPr>
        <p:spPr>
          <a:xfrm>
            <a:off x="464664" y="23181308"/>
            <a:ext cx="5591343" cy="4134678"/>
          </a:xfrm>
          <a:prstGeom prst="wedgeRectCallout">
            <a:avLst>
              <a:gd name="adj1" fmla="val -23677"/>
              <a:gd name="adj2" fmla="val -64397"/>
            </a:avLst>
          </a:prstGeom>
          <a:solidFill>
            <a:schemeClr val="bg1"/>
          </a:solidFill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4400" dirty="0">
                <a:solidFill>
                  <a:srgbClr val="FF0000"/>
                </a:solidFill>
              </a:rPr>
              <a:t>この空間の使い方は各班の自由。</a:t>
            </a:r>
            <a:endParaRPr kumimoji="1" lang="en-US" altLang="ja-JP" sz="4400" dirty="0">
              <a:solidFill>
                <a:srgbClr val="FF0000"/>
              </a:solidFill>
            </a:endParaRPr>
          </a:p>
          <a:p>
            <a:r>
              <a:rPr kumimoji="1" lang="ja-JP" altLang="en-US" sz="4400" dirty="0">
                <a:solidFill>
                  <a:srgbClr val="FF0000"/>
                </a:solidFill>
              </a:rPr>
              <a:t>例は、募集質問の中から質問をした場合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xmlns="" id="{52403639-B5B3-4956-8FA9-CEE5D15E3638}"/>
              </a:ext>
            </a:extLst>
          </p:cNvPr>
          <p:cNvSpPr txBox="1"/>
          <p:nvPr/>
        </p:nvSpPr>
        <p:spPr>
          <a:xfrm>
            <a:off x="318052" y="28858132"/>
            <a:ext cx="685315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/>
              <a:t>このポスターは環境政策・計画学科２０１８年度入学生の</a:t>
            </a:r>
            <a:endParaRPr kumimoji="1" lang="en-US" altLang="ja-JP" sz="2000" dirty="0"/>
          </a:p>
          <a:p>
            <a:r>
              <a:rPr kumimoji="1" lang="ja-JP" altLang="en-US" sz="2000" dirty="0"/>
              <a:t>◯◯◯◯、 ◯◯◯◯、 ◯◯◯◯、 ◯◯◯◯が、</a:t>
            </a:r>
            <a:endParaRPr kumimoji="1" lang="en-US" altLang="ja-JP" sz="2000" dirty="0"/>
          </a:p>
          <a:p>
            <a:r>
              <a:rPr kumimoji="1" lang="ja-JP" altLang="en-US" sz="2000" dirty="0"/>
              <a:t>教員へのインタビュー等を基に作成しました。</a:t>
            </a:r>
            <a:endParaRPr kumimoji="1"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2312594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wrap="square" rtlCol="0">
        <a:spAutoFit/>
      </a:bodyPr>
      <a:lstStyle>
        <a:defPPr algn="l">
          <a:defRPr kumimoji="1" sz="2800" dirty="0" smtClean="0"/>
        </a:defPPr>
      </a:lstStyle>
      <a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a: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</TotalTime>
  <Words>164</Words>
  <Application>Microsoft Office PowerPoint</Application>
  <PresentationFormat>ユーザー設定</PresentationFormat>
  <Paragraphs>28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白木裕斗</dc:creator>
  <cp:lastModifiedBy>環境政策・計画学科控室</cp:lastModifiedBy>
  <cp:revision>8</cp:revision>
  <dcterms:created xsi:type="dcterms:W3CDTF">2018-01-26T14:21:12Z</dcterms:created>
  <dcterms:modified xsi:type="dcterms:W3CDTF">2018-05-14T00:59:52Z</dcterms:modified>
</cp:coreProperties>
</file>