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40" d="100"/>
          <a:sy n="40" d="100"/>
        </p:scale>
        <p:origin x="125" y="2280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白木裕斗" userId="0f570fa5b5f7f3a1" providerId="LiveId" clId="{AF131DEE-258E-412C-8270-9087BDAB268C}"/>
    <pc:docChg chg="undo custSel modSld">
      <pc:chgData name="白木裕斗" userId="0f570fa5b5f7f3a1" providerId="LiveId" clId="{AF131DEE-258E-412C-8270-9087BDAB268C}" dt="2018-02-08T14:39:46.697" v="1353" actId="20577"/>
      <pc:docMkLst>
        <pc:docMk/>
      </pc:docMkLst>
      <pc:sldChg chg="addSp delSp modSp">
        <pc:chgData name="白木裕斗" userId="0f570fa5b5f7f3a1" providerId="LiveId" clId="{AF131DEE-258E-412C-8270-9087BDAB268C}" dt="2018-02-08T14:39:46.697" v="1353" actId="20577"/>
        <pc:sldMkLst>
          <pc:docMk/>
          <pc:sldMk cId="2312594923" sldId="256"/>
        </pc:sldMkLst>
        <pc:spChg chg="add mod">
          <ac:chgData name="白木裕斗" userId="0f570fa5b5f7f3a1" providerId="LiveId" clId="{AF131DEE-258E-412C-8270-9087BDAB268C}" dt="2018-02-08T14:38:55.925" v="1352" actId="14100"/>
          <ac:spMkLst>
            <pc:docMk/>
            <pc:sldMk cId="2312594923" sldId="256"/>
            <ac:spMk id="2" creationId="{85FE9C7A-90C9-4F50-B0E6-1980E3B5D579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3" creationId="{ED091E20-3D36-459A-B75E-846E40422266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4" creationId="{E4C9F9B3-3725-4EFD-849C-3B7DA946D45A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5" creationId="{AA17DD30-4C8A-4B71-B358-312EC756D1CF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6" creationId="{30B43634-4345-4D5E-8416-AAA8956EA0D4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7" creationId="{2EB3B93F-758B-4735-AC2B-B7B555494CC8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8" creationId="{A91DD648-5562-4BAB-8AF3-F644DBDFE3D6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9" creationId="{468D461A-DE4B-40E9-9BED-AF2DB2C08063}"/>
          </ac:spMkLst>
        </pc:spChg>
        <pc:spChg chg="add mod ord topLvl">
          <ac:chgData name="白木裕斗" userId="0f570fa5b5f7f3a1" providerId="LiveId" clId="{AF131DEE-258E-412C-8270-9087BDAB268C}" dt="2018-02-08T14:32:02.373" v="1281" actId="165"/>
          <ac:spMkLst>
            <pc:docMk/>
            <pc:sldMk cId="2312594923" sldId="256"/>
            <ac:spMk id="10" creationId="{7A9BDD06-83A1-4827-BB77-7C68BED46BAA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11" creationId="{6D700D22-20E7-433A-89EF-F3842BB5E71C}"/>
          </ac:spMkLst>
        </pc:spChg>
        <pc:spChg chg="add mod">
          <ac:chgData name="白木裕斗" userId="0f570fa5b5f7f3a1" providerId="LiveId" clId="{AF131DEE-258E-412C-8270-9087BDAB268C}" dt="2018-02-08T14:18:46.306" v="991" actId="1076"/>
          <ac:spMkLst>
            <pc:docMk/>
            <pc:sldMk cId="2312594923" sldId="256"/>
            <ac:spMk id="12" creationId="{7EC7C7B4-5C1D-402C-841D-4BCE5BB13180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14" creationId="{48F70BE0-72C5-4DA5-80B0-6E48AEE5A057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15" creationId="{20AFED45-2AF3-404F-815B-A0F0D044A4B1}"/>
          </ac:spMkLst>
        </pc:spChg>
        <pc:spChg chg="add mod topLvl">
          <ac:chgData name="白木裕斗" userId="0f570fa5b5f7f3a1" providerId="LiveId" clId="{AF131DEE-258E-412C-8270-9087BDAB268C}" dt="2018-02-08T14:35:26.446" v="1328" actId="14100"/>
          <ac:spMkLst>
            <pc:docMk/>
            <pc:sldMk cId="2312594923" sldId="256"/>
            <ac:spMk id="16" creationId="{87A7BEA5-3E32-4164-970A-A90710553468}"/>
          </ac:spMkLst>
        </pc:spChg>
        <pc:spChg chg="add mod topLvl">
          <ac:chgData name="白木裕斗" userId="0f570fa5b5f7f3a1" providerId="LiveId" clId="{AF131DEE-258E-412C-8270-9087BDAB268C}" dt="2018-02-08T14:35:50.477" v="1345" actId="14100"/>
          <ac:spMkLst>
            <pc:docMk/>
            <pc:sldMk cId="2312594923" sldId="256"/>
            <ac:spMk id="17" creationId="{274F6966-61AE-4C14-B08C-E748B5F0F49E}"/>
          </ac:spMkLst>
        </pc:spChg>
        <pc:spChg chg="add mod topLvl">
          <ac:chgData name="白木裕斗" userId="0f570fa5b5f7f3a1" providerId="LiveId" clId="{AF131DEE-258E-412C-8270-9087BDAB268C}" dt="2018-02-08T14:39:46.697" v="1353" actId="20577"/>
          <ac:spMkLst>
            <pc:docMk/>
            <pc:sldMk cId="2312594923" sldId="256"/>
            <ac:spMk id="18" creationId="{90DCB966-D282-49E9-99F7-5BFC1AA3AB1B}"/>
          </ac:spMkLst>
        </pc:spChg>
        <pc:spChg chg="add mod topLvl">
          <ac:chgData name="白木裕斗" userId="0f570fa5b5f7f3a1" providerId="LiveId" clId="{AF131DEE-258E-412C-8270-9087BDAB268C}" dt="2018-02-08T14:32:32.455" v="1286" actId="20577"/>
          <ac:spMkLst>
            <pc:docMk/>
            <pc:sldMk cId="2312594923" sldId="256"/>
            <ac:spMk id="19" creationId="{9DF90B91-2076-4175-8542-CF108E1F597C}"/>
          </ac:spMkLst>
        </pc:spChg>
        <pc:spChg chg="add mod">
          <ac:chgData name="白木裕斗" userId="0f570fa5b5f7f3a1" providerId="LiveId" clId="{AF131DEE-258E-412C-8270-9087BDAB268C}" dt="2018-02-08T14:19:38.692" v="1007" actId="1076"/>
          <ac:spMkLst>
            <pc:docMk/>
            <pc:sldMk cId="2312594923" sldId="256"/>
            <ac:spMk id="21" creationId="{6DFCCA71-6A59-4AC3-A40C-6ECDD3D05B66}"/>
          </ac:spMkLst>
        </pc:spChg>
        <pc:grpChg chg="add del mod topLvl">
          <ac:chgData name="白木裕斗" userId="0f570fa5b5f7f3a1" providerId="LiveId" clId="{AF131DEE-258E-412C-8270-9087BDAB268C}" dt="2018-02-08T14:32:02.373" v="1281" actId="165"/>
          <ac:grpSpMkLst>
            <pc:docMk/>
            <pc:sldMk cId="2312594923" sldId="256"/>
            <ac:grpSpMk id="22" creationId="{EC191E7E-67D1-484D-9820-6461E682EAC2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3" creationId="{4892DE08-BDBD-4727-B629-FC78EB00EA16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4" creationId="{5F037DB4-8A62-4B3E-9573-8F7D90FE7AA9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5" creationId="{FE807771-21BE-4055-9208-6DC5B172086B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6" creationId="{E4EBE8E9-0254-42C5-B509-746B4412E821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7" creationId="{433CCC0C-E480-4167-B110-372D5C8077EF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8" creationId="{B186EF50-26AE-4F26-8AB6-377448643E65}"/>
          </ac:grpSpMkLst>
        </pc:grpChg>
        <pc:picChg chg="add mod topLvl">
          <ac:chgData name="白木裕斗" userId="0f570fa5b5f7f3a1" providerId="LiveId" clId="{AF131DEE-258E-412C-8270-9087BDAB268C}" dt="2018-02-08T14:33:43.361" v="1301" actId="12789"/>
          <ac:picMkLst>
            <pc:docMk/>
            <pc:sldMk cId="2312594923" sldId="256"/>
            <ac:picMk id="1026" creationId="{58C3547C-69D8-4C37-8762-66BCA4886F26}"/>
          </ac:picMkLst>
        </pc:picChg>
        <pc:picChg chg="add mod topLvl">
          <ac:chgData name="白木裕斗" userId="0f570fa5b5f7f3a1" providerId="LiveId" clId="{AF131DEE-258E-412C-8270-9087BDAB268C}" dt="2018-02-08T14:33:59.901" v="1305" actId="14100"/>
          <ac:picMkLst>
            <pc:docMk/>
            <pc:sldMk cId="2312594923" sldId="256"/>
            <ac:picMk id="1028" creationId="{414D3134-74FB-469E-9CD2-40F1CA0C1A41}"/>
          </ac:picMkLst>
        </pc:picChg>
        <pc:cxnChg chg="add mod">
          <ac:chgData name="白木裕斗" userId="0f570fa5b5f7f3a1" providerId="LiveId" clId="{AF131DEE-258E-412C-8270-9087BDAB268C}" dt="2018-02-08T14:15:39.622" v="957" actId="12788"/>
          <ac:cxnSpMkLst>
            <pc:docMk/>
            <pc:sldMk cId="2312594923" sldId="256"/>
            <ac:cxnSpMk id="20" creationId="{C36BD644-CA67-45F7-9A13-54381698779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7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4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5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22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2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84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7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48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8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1D70-5F7E-4022-A5A5-ADC115083A2E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1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85FE9C7A-90C9-4F50-B0E6-1980E3B5D579}"/>
              </a:ext>
            </a:extLst>
          </p:cNvPr>
          <p:cNvSpPr txBox="1"/>
          <p:nvPr/>
        </p:nvSpPr>
        <p:spPr>
          <a:xfrm>
            <a:off x="4828669" y="0"/>
            <a:ext cx="11726287" cy="266450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r>
              <a:rPr kumimoji="1" lang="ja-JP" altLang="en-US" sz="6000" dirty="0"/>
              <a:t>中間発表ポスター用の様式の一例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ED091E20-3D36-459A-B75E-846E40422266}"/>
              </a:ext>
            </a:extLst>
          </p:cNvPr>
          <p:cNvSpPr txBox="1"/>
          <p:nvPr/>
        </p:nvSpPr>
        <p:spPr>
          <a:xfrm>
            <a:off x="754596" y="3288746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１．背景・論点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7A9BDD06-83A1-4827-BB77-7C68BED46BAA}"/>
              </a:ext>
            </a:extLst>
          </p:cNvPr>
          <p:cNvSpPr txBox="1"/>
          <p:nvPr/>
        </p:nvSpPr>
        <p:spPr>
          <a:xfrm>
            <a:off x="754596" y="4196950"/>
            <a:ext cx="9625876" cy="450000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normAutofit/>
          </a:bodyPr>
          <a:lstStyle/>
          <a:p>
            <a:r>
              <a:rPr kumimoji="1" lang="ja-JP" altLang="en-US" sz="2800" dirty="0"/>
              <a:t>　　○○が増加傾向　　　　　　△△の比率が高い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論点：□□□･･･</a:t>
            </a:r>
          </a:p>
        </p:txBody>
      </p:sp>
      <p:pic>
        <p:nvPicPr>
          <p:cNvPr id="1026" name="Picture 2" descr="「グラフ イラスト」の画像検索結果">
            <a:extLst>
              <a:ext uri="{FF2B5EF4-FFF2-40B4-BE49-F238E27FC236}">
                <a16:creationId xmlns:a16="http://schemas.microsoft.com/office/drawing/2014/main" xmlns="" id="{58C3547C-69D8-4C37-8762-66BCA4886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186" y="4638044"/>
            <a:ext cx="3080289" cy="314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グラフ イラスト」の画像検索結果">
            <a:extLst>
              <a:ext uri="{FF2B5EF4-FFF2-40B4-BE49-F238E27FC236}">
                <a16:creationId xmlns:a16="http://schemas.microsoft.com/office/drawing/2014/main" xmlns="" id="{414D3134-74FB-469E-9CD2-40F1CA0C1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584" y="4665581"/>
            <a:ext cx="3560477" cy="30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7EC7C7B4-5C1D-402C-841D-4BCE5BB13180}"/>
              </a:ext>
            </a:extLst>
          </p:cNvPr>
          <p:cNvSpPr txBox="1"/>
          <p:nvPr/>
        </p:nvSpPr>
        <p:spPr>
          <a:xfrm>
            <a:off x="13779076" y="2241434"/>
            <a:ext cx="6849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鈴木研究室 </a:t>
            </a:r>
            <a:r>
              <a:rPr kumimoji="1" lang="en-US" altLang="ja-JP" sz="4000" dirty="0"/>
              <a:t>0312099 </a:t>
            </a:r>
            <a:r>
              <a:rPr kumimoji="1" lang="ja-JP" altLang="en-US" sz="4000" dirty="0"/>
              <a:t>山田太朗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E4C9F9B3-3725-4EFD-849C-3B7DA946D45A}"/>
              </a:ext>
            </a:extLst>
          </p:cNvPr>
          <p:cNvSpPr txBox="1"/>
          <p:nvPr/>
        </p:nvSpPr>
        <p:spPr>
          <a:xfrm>
            <a:off x="11500322" y="3288746"/>
            <a:ext cx="5827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２．研究の目的・意義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8F70BE0-72C5-4DA5-80B0-6E48AEE5A057}"/>
              </a:ext>
            </a:extLst>
          </p:cNvPr>
          <p:cNvSpPr txBox="1"/>
          <p:nvPr/>
        </p:nvSpPr>
        <p:spPr>
          <a:xfrm>
            <a:off x="11500322" y="4210056"/>
            <a:ext cx="9128706" cy="450000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kumimoji="1" lang="ja-JP" altLang="en-US" sz="3200" dirty="0"/>
              <a:t>目的</a:t>
            </a:r>
            <a:endParaRPr kumimoji="1" lang="en-US" altLang="ja-JP" sz="3200" dirty="0"/>
          </a:p>
          <a:p>
            <a:r>
              <a:rPr kumimoji="1" lang="ja-JP" altLang="en-US" sz="2800" dirty="0"/>
              <a:t>　○○･･･</a:t>
            </a:r>
            <a:endParaRPr kumimoji="1" lang="en-US" altLang="ja-JP" sz="2800" dirty="0"/>
          </a:p>
          <a:p>
            <a:r>
              <a:rPr kumimoji="1" lang="ja-JP" altLang="en-US" sz="2800" dirty="0"/>
              <a:t>　△△･･･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3200" dirty="0"/>
              <a:t>意義</a:t>
            </a:r>
            <a:endParaRPr kumimoji="1" lang="en-US" altLang="ja-JP" sz="3200" dirty="0"/>
          </a:p>
          <a:p>
            <a:r>
              <a:rPr kumimoji="1" lang="ja-JP" altLang="en-US" sz="2800" dirty="0"/>
              <a:t>　○○･･･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AA17DD30-4C8A-4B71-B358-312EC756D1CF}"/>
              </a:ext>
            </a:extLst>
          </p:cNvPr>
          <p:cNvSpPr txBox="1"/>
          <p:nvPr/>
        </p:nvSpPr>
        <p:spPr>
          <a:xfrm>
            <a:off x="754596" y="9116498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３．研究方法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20AFED45-2AF3-404F-815B-A0F0D044A4B1}"/>
              </a:ext>
            </a:extLst>
          </p:cNvPr>
          <p:cNvSpPr txBox="1"/>
          <p:nvPr/>
        </p:nvSpPr>
        <p:spPr>
          <a:xfrm>
            <a:off x="754597" y="10039384"/>
            <a:ext cx="19874432" cy="450000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kumimoji="1" lang="ja-JP" altLang="en-US" sz="2800" dirty="0"/>
              <a:t>適宜、図表を用いて説明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30B43634-4345-4D5E-8416-AAA8956EA0D4}"/>
              </a:ext>
            </a:extLst>
          </p:cNvPr>
          <p:cNvSpPr txBox="1"/>
          <p:nvPr/>
        </p:nvSpPr>
        <p:spPr>
          <a:xfrm>
            <a:off x="754596" y="14958932"/>
            <a:ext cx="8084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４．中間発表１以降の進捗状況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87A7BEA5-3E32-4164-970A-A90710553468}"/>
              </a:ext>
            </a:extLst>
          </p:cNvPr>
          <p:cNvSpPr txBox="1"/>
          <p:nvPr/>
        </p:nvSpPr>
        <p:spPr>
          <a:xfrm>
            <a:off x="754597" y="15893175"/>
            <a:ext cx="19874432" cy="288000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kumimoji="1" lang="ja-JP" altLang="en-US" sz="3200" dirty="0"/>
              <a:t>（１）○○</a:t>
            </a:r>
            <a:endParaRPr kumimoji="1" lang="en-US" altLang="ja-JP" sz="3200" dirty="0"/>
          </a:p>
          <a:p>
            <a:r>
              <a:rPr kumimoji="1" lang="ja-JP" altLang="en-US" sz="2800" dirty="0"/>
              <a:t>適宜、図表を用いて説明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274F6966-61AE-4C14-B08C-E748B5F0F49E}"/>
              </a:ext>
            </a:extLst>
          </p:cNvPr>
          <p:cNvSpPr txBox="1"/>
          <p:nvPr/>
        </p:nvSpPr>
        <p:spPr>
          <a:xfrm>
            <a:off x="754596" y="18868426"/>
            <a:ext cx="9880066" cy="413582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kumimoji="1" lang="ja-JP" altLang="en-US" sz="3200" dirty="0"/>
              <a:t>（２）△△</a:t>
            </a:r>
            <a:endParaRPr kumimoji="1" lang="en-US" altLang="ja-JP" sz="3200" dirty="0"/>
          </a:p>
          <a:p>
            <a:r>
              <a:rPr kumimoji="1" lang="ja-JP" altLang="en-US" sz="2800" dirty="0"/>
              <a:t>適宜、図表を用いて説明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90DCB966-D282-49E9-99F7-5BFC1AA3AB1B}"/>
              </a:ext>
            </a:extLst>
          </p:cNvPr>
          <p:cNvSpPr txBox="1"/>
          <p:nvPr/>
        </p:nvSpPr>
        <p:spPr>
          <a:xfrm>
            <a:off x="10748962" y="18887476"/>
            <a:ext cx="9880066" cy="411677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kumimoji="1" lang="ja-JP" altLang="en-US" sz="3200" dirty="0"/>
              <a:t>（３）</a:t>
            </a:r>
            <a:r>
              <a:rPr kumimoji="1" lang="ja-JP" altLang="en-US" sz="3200"/>
              <a:t>□□</a:t>
            </a:r>
            <a:endParaRPr kumimoji="1" lang="en-US" altLang="ja-JP" sz="3200" dirty="0"/>
          </a:p>
          <a:p>
            <a:r>
              <a:rPr kumimoji="1" lang="ja-JP" altLang="en-US" sz="2800" dirty="0"/>
              <a:t>適宜、図表を用いて説明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2EB3B93F-758B-4735-AC2B-B7B555494CC8}"/>
              </a:ext>
            </a:extLst>
          </p:cNvPr>
          <p:cNvSpPr txBox="1"/>
          <p:nvPr/>
        </p:nvSpPr>
        <p:spPr>
          <a:xfrm>
            <a:off x="754596" y="23328545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５．結論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DF90B91-2076-4175-8542-CF108E1F597C}"/>
              </a:ext>
            </a:extLst>
          </p:cNvPr>
          <p:cNvSpPr txBox="1"/>
          <p:nvPr/>
        </p:nvSpPr>
        <p:spPr>
          <a:xfrm>
            <a:off x="754596" y="24251419"/>
            <a:ext cx="19874432" cy="324000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kumimoji="1" lang="ja-JP" altLang="en-US" sz="2800" dirty="0"/>
              <a:t>調査の結果，以下のことが明らかになった</a:t>
            </a:r>
            <a:endParaRPr kumimoji="1"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○○○○○○○</a:t>
            </a:r>
            <a:endParaRPr kumimoji="1"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○○○○○○○○○○○○○○○○○○○○○○○○○○○○○○</a:t>
            </a:r>
          </a:p>
          <a:p>
            <a:r>
              <a:rPr kumimoji="1" lang="ja-JP" altLang="en-US" sz="2800" dirty="0"/>
              <a:t>→  ○○○○○○○○○○○○○○○○○○○○○○○○○○○○○○○である</a:t>
            </a:r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今後の課題</a:t>
            </a:r>
            <a:endParaRPr kumimoji="1" lang="en-US" altLang="ja-JP" sz="2800" dirty="0"/>
          </a:p>
          <a:p>
            <a:r>
              <a:rPr kumimoji="1" lang="ja-JP" altLang="en-US" sz="2800" dirty="0"/>
              <a:t>○○○○○○○○○○○○○○○○○○○○○○○○○○○○○○○○○○○○○○○○○○○○○○だろう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91DD648-5562-4BAB-8AF3-F644DBDFE3D6}"/>
              </a:ext>
            </a:extLst>
          </p:cNvPr>
          <p:cNvSpPr txBox="1"/>
          <p:nvPr/>
        </p:nvSpPr>
        <p:spPr>
          <a:xfrm>
            <a:off x="754596" y="2791096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６．参考文献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468D461A-DE4B-40E9-9BED-AF2DB2C08063}"/>
              </a:ext>
            </a:extLst>
          </p:cNvPr>
          <p:cNvSpPr/>
          <p:nvPr/>
        </p:nvSpPr>
        <p:spPr>
          <a:xfrm>
            <a:off x="754596" y="28495742"/>
            <a:ext cx="9558367" cy="132343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江州滋男：文献の引用に関する研究，文献図書科学，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36 (11)</a:t>
            </a:r>
            <a:r>
              <a:rPr lang="ja-JP" altLang="ja-JP" sz="2000" kern="100" dirty="0" err="1">
                <a:latin typeface="Times New Roman" panose="02020603050405020304" pitchFamily="18" charset="0"/>
                <a:ea typeface="ＭＳ 明朝" panose="02020609040205080304" pitchFamily="17" charset="-128"/>
              </a:rPr>
              <a:t>，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pp.225-229 (1930)</a:t>
            </a:r>
            <a:endParaRPr lang="ja-JP" altLang="ja-JP" sz="2000" kern="1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読売新聞（滋賀），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2001-02-07 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朝刊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17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面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江州滋男：文献の利用法，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pp.229-233</a:t>
            </a:r>
            <a:r>
              <a:rPr lang="ja-JP" altLang="ja-JP" sz="2000" kern="100" dirty="0" err="1">
                <a:latin typeface="Times New Roman" panose="02020603050405020304" pitchFamily="18" charset="0"/>
                <a:ea typeface="ＭＳ 明朝" panose="02020609040205080304" pitchFamily="17" charset="-128"/>
              </a:rPr>
              <a:t>，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県大出版会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 (1999)</a:t>
            </a:r>
            <a:endParaRPr lang="ja-JP" altLang="ja-JP" sz="2000" kern="1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6D700D22-20E7-433A-89EF-F3842BB5E71C}"/>
              </a:ext>
            </a:extLst>
          </p:cNvPr>
          <p:cNvSpPr/>
          <p:nvPr/>
        </p:nvSpPr>
        <p:spPr>
          <a:xfrm>
            <a:off x="11070663" y="28495742"/>
            <a:ext cx="9558365" cy="132343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 startAt="4"/>
            </a:pP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地球環境パートナーシッププラザ：生物多様性条約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COP10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報告会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/>
            </a:r>
            <a:b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</a:b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＜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http://www.geoc.jp/partnership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　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/domestic/cop10.html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＞，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2010-11-12</a:t>
            </a:r>
            <a:endParaRPr lang="ja-JP" altLang="ja-JP" sz="2000" kern="1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 startAt="4"/>
            </a:pP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大津次郎：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2010-12-08</a:t>
            </a:r>
            <a:r>
              <a:rPr lang="ja-JP" altLang="ja-JP" sz="2000" kern="100" dirty="0" err="1">
                <a:latin typeface="Times New Roman" panose="02020603050405020304" pitchFamily="18" charset="0"/>
                <a:ea typeface="ＭＳ 明朝" panose="02020609040205080304" pitchFamily="17" charset="-128"/>
              </a:rPr>
              <a:t>，</a:t>
            </a: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電子メール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 startAt="4"/>
            </a:pPr>
            <a:r>
              <a:rPr lang="ja-JP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平凡社百科大事典，平凡社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 (1990) </a:t>
            </a:r>
            <a:endParaRPr lang="ja-JP" altLang="ja-JP" sz="2000" kern="1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xmlns="" id="{C36BD644-CA67-45F7-9A13-543816987793}"/>
              </a:ext>
            </a:extLst>
          </p:cNvPr>
          <p:cNvCxnSpPr/>
          <p:nvPr/>
        </p:nvCxnSpPr>
        <p:spPr>
          <a:xfrm>
            <a:off x="754596" y="3084055"/>
            <a:ext cx="19874432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矢印: 右 20">
            <a:extLst>
              <a:ext uri="{FF2B5EF4-FFF2-40B4-BE49-F238E27FC236}">
                <a16:creationId xmlns:a16="http://schemas.microsoft.com/office/drawing/2014/main" xmlns="" id="{6DFCCA71-6A59-4AC3-A40C-6ECDD3D05B66}"/>
              </a:ext>
            </a:extLst>
          </p:cNvPr>
          <p:cNvSpPr/>
          <p:nvPr/>
        </p:nvSpPr>
        <p:spPr>
          <a:xfrm>
            <a:off x="10500269" y="5663989"/>
            <a:ext cx="899021" cy="1377039"/>
          </a:xfrm>
          <a:prstGeom prst="rightArrow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59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kumimoji="1" sz="2800" dirty="0" smtClean="0"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234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白木裕斗</dc:creator>
  <cp:lastModifiedBy>環境政策・計画学科控室</cp:lastModifiedBy>
  <cp:revision>1</cp:revision>
  <dcterms:created xsi:type="dcterms:W3CDTF">2018-01-26T14:21:12Z</dcterms:created>
  <dcterms:modified xsi:type="dcterms:W3CDTF">2018-07-18T00:20:02Z</dcterms:modified>
</cp:coreProperties>
</file>